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04A6E-7E5C-48DB-AE13-D1A727E3F353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653825-64AC-4DFF-8746-E0BE36744BC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Esperienza </a:t>
            </a:r>
            <a:r>
              <a:rPr lang="it-IT" smtClean="0"/>
              <a:t>e percezione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Esercizi e “giochi”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027367" cy="53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rodos.it/anapliromatica/percezione/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4772041" cy="572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yeswebcan.it/wp-content/uploads/gest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474469" cy="2619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ianpierocollucoach.it/wp-content/uploads/2012/09/percezione-e-prospett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5281621" cy="5120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webfandom.com/wp-content/uploads/2009/11/elefa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900843" cy="4057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-e-04ZsrwMlc/UY5fH2fcaZI/AAAAAAAABMs/jqyaU3BKfJA/s1600/percezion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7"/>
            <a:ext cx="6902646" cy="461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righe verticali sono o no parallele?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3438542" cy="40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vedi?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3857652" cy="43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</a:t>
            </a:r>
            <a:r>
              <a:rPr lang="it-IT" dirty="0" err="1" smtClean="0"/>
              <a:t>strano…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91624"/>
            <a:ext cx="3643338" cy="44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non sai </a:t>
            </a:r>
            <a:r>
              <a:rPr lang="it-IT" dirty="0" err="1" smtClean="0"/>
              <a:t>questo…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043514" cy="37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Percepisci il movimento?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715040" cy="40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cervello ingannato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429288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 sappiamo più </a:t>
            </a:r>
            <a:r>
              <a:rPr lang="it-IT" dirty="0" err="1" smtClean="0"/>
              <a:t>distinguere…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071956" cy="42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indovina?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2000240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6634">
            <a:off x="4572000" y="3143248"/>
            <a:ext cx="3800484" cy="31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42</Words>
  <Application>Microsoft Office PowerPoint</Application>
  <PresentationFormat>Presentazione su schermo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Esperienza e percezione</vt:lpstr>
      <vt:lpstr>Le righe verticali sono o no parallele?</vt:lpstr>
      <vt:lpstr>Chi vedi?</vt:lpstr>
      <vt:lpstr>Che strano…</vt:lpstr>
      <vt:lpstr>Se non sai questo…</vt:lpstr>
      <vt:lpstr>Percepisci il movimento?</vt:lpstr>
      <vt:lpstr>Il cervello ingannato</vt:lpstr>
      <vt:lpstr>No sappiamo più distinguere…</vt:lpstr>
      <vt:lpstr>Chi indovina?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Esperienza e percezione</dc:title>
  <dc:creator>Giovanni</dc:creator>
  <cp:lastModifiedBy>Giovanni</cp:lastModifiedBy>
  <cp:revision>2</cp:revision>
  <dcterms:created xsi:type="dcterms:W3CDTF">2012-04-26T18:34:19Z</dcterms:created>
  <dcterms:modified xsi:type="dcterms:W3CDTF">2014-05-07T06:54:35Z</dcterms:modified>
</cp:coreProperties>
</file>