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0" r:id="rId7"/>
    <p:sldId id="271" r:id="rId8"/>
    <p:sldId id="261" r:id="rId9"/>
    <p:sldId id="262" r:id="rId10"/>
    <p:sldId id="263" r:id="rId11"/>
    <p:sldId id="264" r:id="rId12"/>
    <p:sldId id="265" r:id="rId13"/>
    <p:sldId id="266" r:id="rId14"/>
    <p:sldId id="267" r:id="rId15"/>
    <p:sldId id="268" r:id="rId16"/>
    <p:sldId id="269" r:id="rId17"/>
    <p:sldId id="274" r:id="rId18"/>
    <p:sldId id="273" r:id="rId1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Triangolo isosce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540544" y="776288"/>
            <a:ext cx="8062912" cy="1470025"/>
          </a:xfrm>
        </p:spPr>
        <p:txBody>
          <a:bodyPr anchor="b">
            <a:normAutofit/>
          </a:bodyPr>
          <a:lstStyle>
            <a:lvl1pPr algn="r">
              <a:defRPr sz="4400"/>
            </a:lvl1pPr>
          </a:lstStyle>
          <a:p>
            <a:r>
              <a:rPr kumimoji="0" lang="it-IT"/>
              <a:t>Fare clic per modificare lo stile del titolo</a:t>
            </a:r>
            <a:endParaRPr kumimoji="0" lang="en-US"/>
          </a:p>
        </p:txBody>
      </p:sp>
      <p:sp>
        <p:nvSpPr>
          <p:cNvPr id="9" name="Sottotitolo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a:xfrm>
            <a:off x="1371600" y="6012656"/>
            <a:ext cx="5791200" cy="365125"/>
          </a:xfrm>
        </p:spPr>
        <p:txBody>
          <a:bodyPr tIns="0" bIns="0" anchor="t"/>
          <a:lstStyle>
            <a:lvl1pPr algn="r">
              <a:defRPr sz="1000"/>
            </a:lvl1pPr>
          </a:lstStyle>
          <a:p>
            <a:fld id="{48ADE776-F5A0-42C0-880D-7582FB6C5FAC}" type="datetimeFigureOut">
              <a:rPr lang="it-IT" smtClean="0"/>
              <a:pPr/>
              <a:t>12/07/2024</a:t>
            </a:fld>
            <a:endParaRPr lang="it-IT"/>
          </a:p>
        </p:txBody>
      </p:sp>
      <p:sp>
        <p:nvSpPr>
          <p:cNvPr id="17" name="Segnaposto piè di pagina 16"/>
          <p:cNvSpPr>
            <a:spLocks noGrp="1"/>
          </p:cNvSpPr>
          <p:nvPr>
            <p:ph type="ftr" sz="quarter" idx="11"/>
          </p:nvPr>
        </p:nvSpPr>
        <p:spPr>
          <a:xfrm>
            <a:off x="1371600" y="5650704"/>
            <a:ext cx="5791200" cy="365125"/>
          </a:xfrm>
        </p:spPr>
        <p:txBody>
          <a:bodyPr tIns="0" bIns="0" anchor="b"/>
          <a:lstStyle>
            <a:lvl1pPr algn="r">
              <a:defRPr sz="1100"/>
            </a:lvl1pPr>
          </a:lstStyle>
          <a:p>
            <a:endParaRPr lang="it-IT"/>
          </a:p>
        </p:txBody>
      </p:sp>
      <p:sp>
        <p:nvSpPr>
          <p:cNvPr id="29" name="Segnaposto numero diapositiva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387A1D0-8E2C-4899-BD0B-EB3A3732C6D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8ADE776-F5A0-42C0-880D-7582FB6C5FAC}" type="datetimeFigureOut">
              <a:rPr lang="it-IT" smtClean="0"/>
              <a:pPr/>
              <a:t>12/07/2024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7A1D0-8E2C-4899-BD0B-EB3A3732C6D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381000"/>
            <a:ext cx="1905000" cy="5486400"/>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381000"/>
            <a:ext cx="6248400" cy="5486400"/>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8ADE776-F5A0-42C0-880D-7582FB6C5FAC}" type="datetimeFigureOut">
              <a:rPr lang="it-IT" smtClean="0"/>
              <a:pPr/>
              <a:t>12/07/2024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387A1D0-8E2C-4899-BD0B-EB3A3732C6D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1399032"/>
          </a:xfrm>
        </p:spPr>
        <p:txBody>
          <a:bodyPr/>
          <a:lstStyle/>
          <a:p>
            <a:r>
              <a:rPr kumimoji="0" lang="it-IT"/>
              <a:t>Fare clic per modificare lo stile del titolo</a:t>
            </a:r>
            <a:endParaRPr kumimoji="0" lang="en-US"/>
          </a:p>
        </p:txBody>
      </p:sp>
      <p:sp>
        <p:nvSpPr>
          <p:cNvPr id="3" name="Segnaposto contenuto 2"/>
          <p:cNvSpPr>
            <a:spLocks noGrp="1"/>
          </p:cNvSpPr>
          <p:nvPr>
            <p:ph idx="1"/>
          </p:nvPr>
        </p:nvSpPr>
        <p:spPr>
          <a:xfrm>
            <a:off x="457200" y="1882808"/>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a:xfrm>
            <a:off x="4791456" y="6480048"/>
            <a:ext cx="2133600" cy="301752"/>
          </a:xfrm>
        </p:spPr>
        <p:txBody>
          <a:bodyPr/>
          <a:lstStyle/>
          <a:p>
            <a:fld id="{48ADE776-F5A0-42C0-880D-7582FB6C5FAC}" type="datetimeFigureOut">
              <a:rPr lang="it-IT" smtClean="0"/>
              <a:pPr/>
              <a:t>12/07/2024</a:t>
            </a:fld>
            <a:endParaRPr lang="it-IT"/>
          </a:p>
        </p:txBody>
      </p:sp>
      <p:sp>
        <p:nvSpPr>
          <p:cNvPr id="5" name="Segnaposto piè di pagina 4"/>
          <p:cNvSpPr>
            <a:spLocks noGrp="1"/>
          </p:cNvSpPr>
          <p:nvPr>
            <p:ph type="ftr" sz="quarter" idx="11"/>
          </p:nvPr>
        </p:nvSpPr>
        <p:spPr>
          <a:xfrm>
            <a:off x="457200" y="6480969"/>
            <a:ext cx="4260056" cy="300831"/>
          </a:xfrm>
        </p:spPr>
        <p:txBody>
          <a:bodyPr/>
          <a:lstStyle/>
          <a:p>
            <a:endParaRPr lang="it-IT"/>
          </a:p>
        </p:txBody>
      </p:sp>
      <p:sp>
        <p:nvSpPr>
          <p:cNvPr id="6" name="Segnaposto numero diapositiva 5"/>
          <p:cNvSpPr>
            <a:spLocks noGrp="1"/>
          </p:cNvSpPr>
          <p:nvPr>
            <p:ph type="sldNum" sz="quarter" idx="12"/>
          </p:nvPr>
        </p:nvSpPr>
        <p:spPr/>
        <p:txBody>
          <a:bodyPr/>
          <a:lstStyle/>
          <a:p>
            <a:fld id="{C387A1D0-8E2C-4899-BD0B-EB3A3732C6D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1"/>
      </p:bgRef>
    </p:bg>
    <p:spTree>
      <p:nvGrpSpPr>
        <p:cNvPr id="1" name=""/>
        <p:cNvGrpSpPr/>
        <p:nvPr/>
      </p:nvGrpSpPr>
      <p:grpSpPr>
        <a:xfrm>
          <a:off x="0" y="0"/>
          <a:ext cx="0" cy="0"/>
          <a:chOff x="0" y="0"/>
          <a:chExt cx="0" cy="0"/>
        </a:xfrm>
      </p:grpSpPr>
      <p:sp>
        <p:nvSpPr>
          <p:cNvPr id="9" name="Triangolo rettangolo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iangolo isosce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egnaposto data 3"/>
          <p:cNvSpPr>
            <a:spLocks noGrp="1"/>
          </p:cNvSpPr>
          <p:nvPr>
            <p:ph type="dt" sz="half" idx="10"/>
          </p:nvPr>
        </p:nvSpPr>
        <p:spPr>
          <a:xfrm>
            <a:off x="6955632" y="6477000"/>
            <a:ext cx="2133600" cy="304800"/>
          </a:xfrm>
        </p:spPr>
        <p:txBody>
          <a:bodyPr/>
          <a:lstStyle/>
          <a:p>
            <a:fld id="{48ADE776-F5A0-42C0-880D-7582FB6C5FAC}" type="datetimeFigureOut">
              <a:rPr lang="it-IT" smtClean="0"/>
              <a:pPr/>
              <a:t>12/07/2024</a:t>
            </a:fld>
            <a:endParaRPr lang="it-IT"/>
          </a:p>
        </p:txBody>
      </p:sp>
      <p:sp>
        <p:nvSpPr>
          <p:cNvPr id="5" name="Segnaposto piè di pagina 4"/>
          <p:cNvSpPr>
            <a:spLocks noGrp="1"/>
          </p:cNvSpPr>
          <p:nvPr>
            <p:ph type="ftr" sz="quarter" idx="11"/>
          </p:nvPr>
        </p:nvSpPr>
        <p:spPr>
          <a:xfrm>
            <a:off x="2619376" y="6480969"/>
            <a:ext cx="4260056" cy="300831"/>
          </a:xfrm>
        </p:spPr>
        <p:txBody>
          <a:bodyPr/>
          <a:lstStyle/>
          <a:p>
            <a:endParaRPr lang="it-IT"/>
          </a:p>
        </p:txBody>
      </p:sp>
      <p:sp>
        <p:nvSpPr>
          <p:cNvPr id="6" name="Segnaposto numero diapositiva 5"/>
          <p:cNvSpPr>
            <a:spLocks noGrp="1"/>
          </p:cNvSpPr>
          <p:nvPr>
            <p:ph type="sldNum" sz="quarter" idx="12"/>
          </p:nvPr>
        </p:nvSpPr>
        <p:spPr>
          <a:xfrm>
            <a:off x="8451056" y="809624"/>
            <a:ext cx="502920" cy="300831"/>
          </a:xfrm>
        </p:spPr>
        <p:txBody>
          <a:bodyPr/>
          <a:lstStyle/>
          <a:p>
            <a:fld id="{C387A1D0-8E2C-4899-BD0B-EB3A3732C6DA}" type="slidenum">
              <a:rPr lang="it-IT" smtClean="0"/>
              <a:pPr/>
              <a:t>‹N›</a:t>
            </a:fld>
            <a:endParaRPr lang="it-IT"/>
          </a:p>
        </p:txBody>
      </p:sp>
      <p:cxnSp>
        <p:nvCxnSpPr>
          <p:cNvPr id="11" name="Connettore 1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olo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marL="0" algn="l">
              <a:defRPr/>
            </a:lvl1pPr>
          </a:lstStyle>
          <a:p>
            <a:r>
              <a:rPr kumimoji="0" lang="it-IT"/>
              <a:t>Fare clic per modificare lo stile del titolo</a:t>
            </a:r>
            <a:endParaRPr kumimoji="0" lang="en-US"/>
          </a:p>
        </p:txBody>
      </p:sp>
      <p:sp>
        <p:nvSpPr>
          <p:cNvPr id="3" name="Segnaposto contenuto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contenuto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4791456" y="6480969"/>
            <a:ext cx="2133600" cy="301752"/>
          </a:xfrm>
        </p:spPr>
        <p:txBody>
          <a:bodyPr/>
          <a:lstStyle/>
          <a:p>
            <a:fld id="{48ADE776-F5A0-42C0-880D-7582FB6C5FAC}" type="datetimeFigureOut">
              <a:rPr lang="it-IT" smtClean="0"/>
              <a:pPr/>
              <a:t>12/07/2024</a:t>
            </a:fld>
            <a:endParaRPr lang="it-IT"/>
          </a:p>
        </p:txBody>
      </p:sp>
      <p:sp>
        <p:nvSpPr>
          <p:cNvPr id="6" name="Segnaposto piè di pagina 5"/>
          <p:cNvSpPr>
            <a:spLocks noGrp="1"/>
          </p:cNvSpPr>
          <p:nvPr>
            <p:ph type="ftr" sz="quarter" idx="11"/>
          </p:nvPr>
        </p:nvSpPr>
        <p:spPr>
          <a:xfrm>
            <a:off x="457200" y="6480969"/>
            <a:ext cx="4260056" cy="301752"/>
          </a:xfrm>
        </p:spPr>
        <p:txBody>
          <a:bodyPr/>
          <a:lstStyle/>
          <a:p>
            <a:endParaRPr lang="it-IT"/>
          </a:p>
        </p:txBody>
      </p:sp>
      <p:sp>
        <p:nvSpPr>
          <p:cNvPr id="7" name="Segnaposto numero diapositiva 6"/>
          <p:cNvSpPr>
            <a:spLocks noGrp="1"/>
          </p:cNvSpPr>
          <p:nvPr>
            <p:ph type="sldNum" sz="quarter" idx="12"/>
          </p:nvPr>
        </p:nvSpPr>
        <p:spPr>
          <a:xfrm>
            <a:off x="7589520" y="6480969"/>
            <a:ext cx="502920" cy="301752"/>
          </a:xfrm>
        </p:spPr>
        <p:txBody>
          <a:bodyPr/>
          <a:lstStyle/>
          <a:p>
            <a:fld id="{C387A1D0-8E2C-4899-BD0B-EB3A3732C6D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5" name="Segnaposto contenuto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6" name="Segnaposto contenuto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7" name="Segnaposto data 6"/>
          <p:cNvSpPr>
            <a:spLocks noGrp="1"/>
          </p:cNvSpPr>
          <p:nvPr>
            <p:ph type="dt" sz="half" idx="10"/>
          </p:nvPr>
        </p:nvSpPr>
        <p:spPr>
          <a:xfrm>
            <a:off x="4791456" y="6480969"/>
            <a:ext cx="2130552" cy="301752"/>
          </a:xfrm>
        </p:spPr>
        <p:txBody>
          <a:bodyPr/>
          <a:lstStyle/>
          <a:p>
            <a:fld id="{48ADE776-F5A0-42C0-880D-7582FB6C5FAC}" type="datetimeFigureOut">
              <a:rPr lang="it-IT" smtClean="0"/>
              <a:pPr/>
              <a:t>12/07/2024</a:t>
            </a:fld>
            <a:endParaRPr lang="it-IT"/>
          </a:p>
        </p:txBody>
      </p:sp>
      <p:sp>
        <p:nvSpPr>
          <p:cNvPr id="8" name="Segnaposto piè di pagina 7"/>
          <p:cNvSpPr>
            <a:spLocks noGrp="1"/>
          </p:cNvSpPr>
          <p:nvPr>
            <p:ph type="ftr" sz="quarter" idx="11"/>
          </p:nvPr>
        </p:nvSpPr>
        <p:spPr>
          <a:xfrm>
            <a:off x="457200" y="6480969"/>
            <a:ext cx="4261104" cy="301752"/>
          </a:xfrm>
        </p:spPr>
        <p:txBody>
          <a:bodyPr/>
          <a:lstStyle/>
          <a:p>
            <a:endParaRPr lang="it-IT"/>
          </a:p>
        </p:txBody>
      </p:sp>
      <p:sp>
        <p:nvSpPr>
          <p:cNvPr id="9" name="Segnaposto numero diapositiva 8"/>
          <p:cNvSpPr>
            <a:spLocks noGrp="1"/>
          </p:cNvSpPr>
          <p:nvPr>
            <p:ph type="sldNum" sz="quarter" idx="12"/>
          </p:nvPr>
        </p:nvSpPr>
        <p:spPr>
          <a:xfrm>
            <a:off x="7589520" y="6483096"/>
            <a:ext cx="502920" cy="301752"/>
          </a:xfrm>
        </p:spPr>
        <p:txBody>
          <a:bodyPr/>
          <a:lstStyle>
            <a:lvl1pPr algn="ctr">
              <a:defRPr/>
            </a:lvl1pPr>
          </a:lstStyle>
          <a:p>
            <a:fld id="{C387A1D0-8E2C-4899-BD0B-EB3A3732C6D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b="0"/>
            </a:lvl1p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8ADE776-F5A0-42C0-880D-7582FB6C5FAC}" type="datetimeFigureOut">
              <a:rPr lang="it-IT" smtClean="0"/>
              <a:pPr/>
              <a:t>12/07/2024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387A1D0-8E2C-4899-BD0B-EB3A3732C6D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791456" y="6480969"/>
            <a:ext cx="2133600" cy="301752"/>
          </a:xfrm>
        </p:spPr>
        <p:txBody>
          <a:bodyPr/>
          <a:lstStyle/>
          <a:p>
            <a:fld id="{48ADE776-F5A0-42C0-880D-7582FB6C5FAC}" type="datetimeFigureOut">
              <a:rPr lang="it-IT" smtClean="0"/>
              <a:pPr/>
              <a:t>12/07/2024</a:t>
            </a:fld>
            <a:endParaRPr lang="it-IT"/>
          </a:p>
        </p:txBody>
      </p:sp>
      <p:sp>
        <p:nvSpPr>
          <p:cNvPr id="3" name="Segnaposto piè di pagina 2"/>
          <p:cNvSpPr>
            <a:spLocks noGrp="1"/>
          </p:cNvSpPr>
          <p:nvPr>
            <p:ph type="ftr" sz="quarter" idx="11"/>
          </p:nvPr>
        </p:nvSpPr>
        <p:spPr>
          <a:xfrm>
            <a:off x="457200" y="6481890"/>
            <a:ext cx="4260056" cy="300831"/>
          </a:xfrm>
        </p:spPr>
        <p:txBody>
          <a:bodyPr/>
          <a:lstStyle/>
          <a:p>
            <a:endParaRPr lang="it-IT"/>
          </a:p>
        </p:txBody>
      </p:sp>
      <p:sp>
        <p:nvSpPr>
          <p:cNvPr id="4" name="Segnaposto numero diapositiva 3"/>
          <p:cNvSpPr>
            <a:spLocks noGrp="1"/>
          </p:cNvSpPr>
          <p:nvPr>
            <p:ph type="sldNum" sz="quarter" idx="12"/>
          </p:nvPr>
        </p:nvSpPr>
        <p:spPr>
          <a:xfrm>
            <a:off x="7589520" y="6480969"/>
            <a:ext cx="502920" cy="301752"/>
          </a:xfrm>
        </p:spPr>
        <p:txBody>
          <a:bodyPr/>
          <a:lstStyle/>
          <a:p>
            <a:fld id="{C387A1D0-8E2C-4899-BD0B-EB3A3732C6D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4" name="Segnaposto contenuto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5" name="Segnaposto data 4"/>
          <p:cNvSpPr>
            <a:spLocks noGrp="1"/>
          </p:cNvSpPr>
          <p:nvPr>
            <p:ph type="dt" sz="half" idx="10"/>
          </p:nvPr>
        </p:nvSpPr>
        <p:spPr>
          <a:xfrm>
            <a:off x="6278976" y="6556248"/>
            <a:ext cx="2133600" cy="301752"/>
          </a:xfrm>
        </p:spPr>
        <p:txBody>
          <a:bodyPr/>
          <a:lstStyle>
            <a:lvl1pPr>
              <a:defRPr sz="900"/>
            </a:lvl1pPr>
          </a:lstStyle>
          <a:p>
            <a:fld id="{48ADE776-F5A0-42C0-880D-7582FB6C5FAC}" type="datetimeFigureOut">
              <a:rPr lang="it-IT" smtClean="0"/>
              <a:pPr/>
              <a:t>12/07/2024</a:t>
            </a:fld>
            <a:endParaRPr lang="it-IT"/>
          </a:p>
        </p:txBody>
      </p:sp>
      <p:sp>
        <p:nvSpPr>
          <p:cNvPr id="6" name="Segnaposto piè di pagina 5"/>
          <p:cNvSpPr>
            <a:spLocks noGrp="1"/>
          </p:cNvSpPr>
          <p:nvPr>
            <p:ph type="ftr" sz="quarter" idx="11"/>
          </p:nvPr>
        </p:nvSpPr>
        <p:spPr>
          <a:xfrm>
            <a:off x="1135856" y="6556248"/>
            <a:ext cx="5143120"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410576" y="6556248"/>
            <a:ext cx="502920" cy="301752"/>
          </a:xfrm>
        </p:spPr>
        <p:txBody>
          <a:bodyPr/>
          <a:lstStyle>
            <a:lvl1pPr>
              <a:defRPr sz="900"/>
            </a:lvl1pPr>
          </a:lstStyle>
          <a:p>
            <a:fld id="{C387A1D0-8E2C-4899-BD0B-EB3A3732C6D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5" name="Segnaposto data 4"/>
          <p:cNvSpPr>
            <a:spLocks noGrp="1"/>
          </p:cNvSpPr>
          <p:nvPr>
            <p:ph type="dt" sz="half" idx="10"/>
          </p:nvPr>
        </p:nvSpPr>
        <p:spPr>
          <a:xfrm>
            <a:off x="6108192" y="6556248"/>
            <a:ext cx="2103120" cy="301752"/>
          </a:xfrm>
        </p:spPr>
        <p:txBody>
          <a:bodyPr/>
          <a:lstStyle>
            <a:lvl1pPr>
              <a:defRPr sz="900"/>
            </a:lvl1pPr>
          </a:lstStyle>
          <a:p>
            <a:fld id="{48ADE776-F5A0-42C0-880D-7582FB6C5FAC}" type="datetimeFigureOut">
              <a:rPr lang="it-IT" smtClean="0"/>
              <a:pPr/>
              <a:t>12/07/2024</a:t>
            </a:fld>
            <a:endParaRPr lang="it-IT"/>
          </a:p>
        </p:txBody>
      </p:sp>
      <p:sp>
        <p:nvSpPr>
          <p:cNvPr id="6" name="Segnaposto piè di pagina 5"/>
          <p:cNvSpPr>
            <a:spLocks noGrp="1"/>
          </p:cNvSpPr>
          <p:nvPr>
            <p:ph type="ftr" sz="quarter" idx="11"/>
          </p:nvPr>
        </p:nvSpPr>
        <p:spPr>
          <a:xfrm>
            <a:off x="1170432" y="6557169"/>
            <a:ext cx="4948072" cy="301752"/>
          </a:xfrm>
        </p:spPr>
        <p:txBody>
          <a:bodyPr/>
          <a:lstStyle>
            <a:lvl1pPr>
              <a:defRPr sz="900"/>
            </a:lvl1pPr>
          </a:lstStyle>
          <a:p>
            <a:endParaRPr lang="it-IT"/>
          </a:p>
        </p:txBody>
      </p:sp>
      <p:sp>
        <p:nvSpPr>
          <p:cNvPr id="7" name="Segnaposto numero diapositiva 6"/>
          <p:cNvSpPr>
            <a:spLocks noGrp="1"/>
          </p:cNvSpPr>
          <p:nvPr>
            <p:ph type="sldNum" sz="quarter" idx="12"/>
          </p:nvPr>
        </p:nvSpPr>
        <p:spPr>
          <a:xfrm>
            <a:off x="8217192" y="6556248"/>
            <a:ext cx="365760" cy="301752"/>
          </a:xfrm>
        </p:spPr>
        <p:txBody>
          <a:bodyPr/>
          <a:lstStyle>
            <a:lvl1pPr algn="ctr">
              <a:defRPr sz="900"/>
            </a:lvl1pPr>
          </a:lstStyle>
          <a:p>
            <a:fld id="{C387A1D0-8E2C-4899-BD0B-EB3A3732C6D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iangolo rettangolo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Connettore 1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Connettore 1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egnaposto titolo 21"/>
          <p:cNvSpPr>
            <a:spLocks noGrp="1"/>
          </p:cNvSpPr>
          <p:nvPr>
            <p:ph type="title"/>
          </p:nvPr>
        </p:nvSpPr>
        <p:spPr>
          <a:xfrm>
            <a:off x="457200" y="267494"/>
            <a:ext cx="8229600" cy="1399032"/>
          </a:xfrm>
          <a:prstGeom prst="rect">
            <a:avLst/>
          </a:prstGeom>
        </p:spPr>
        <p:txBody>
          <a:bodyPr vert="horz" anchor="ctr">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14" name="Segnaposto data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8ADE776-F5A0-42C0-880D-7582FB6C5FAC}" type="datetimeFigureOut">
              <a:rPr lang="it-IT" smtClean="0"/>
              <a:pPr/>
              <a:t>12/07/2024</a:t>
            </a:fld>
            <a:endParaRPr lang="it-IT"/>
          </a:p>
        </p:txBody>
      </p:sp>
      <p:sp>
        <p:nvSpPr>
          <p:cNvPr id="3" name="Segnaposto piè di pagina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it-IT"/>
          </a:p>
        </p:txBody>
      </p:sp>
      <p:sp>
        <p:nvSpPr>
          <p:cNvPr id="23" name="Segnaposto numero diapositiva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387A1D0-8E2C-4899-BD0B-EB3A3732C6DA}"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vistracaonpetto.blogspot.com/2011/02/i-santini-del-ferrini.html"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3600" dirty="0"/>
              <a:t>Perché i cristiani sono derisi?</a:t>
            </a:r>
          </a:p>
        </p:txBody>
      </p:sp>
      <p:sp>
        <p:nvSpPr>
          <p:cNvPr id="3" name="Sottotitolo 2"/>
          <p:cNvSpPr>
            <a:spLocks noGrp="1"/>
          </p:cNvSpPr>
          <p:nvPr>
            <p:ph type="subTitle" idx="1"/>
          </p:nvPr>
        </p:nvSpPr>
        <p:spPr/>
        <p:txBody>
          <a:bodyPr/>
          <a:lstStyle/>
          <a:p>
            <a:r>
              <a:rPr lang="it-IT" dirty="0"/>
              <a:t>Vittimismo o ingiustizia subita…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Golgota</a:t>
            </a:r>
            <a:r>
              <a:rPr lang="it-IT" dirty="0"/>
              <a:t> picnic</a:t>
            </a:r>
          </a:p>
        </p:txBody>
      </p:sp>
      <p:sp>
        <p:nvSpPr>
          <p:cNvPr id="3" name="Segnaposto contenuto 2"/>
          <p:cNvSpPr>
            <a:spLocks noGrp="1"/>
          </p:cNvSpPr>
          <p:nvPr>
            <p:ph idx="1"/>
          </p:nvPr>
        </p:nvSpPr>
        <p:spPr/>
        <p:txBody>
          <a:bodyPr>
            <a:normAutofit lnSpcReduction="10000"/>
          </a:bodyPr>
          <a:lstStyle/>
          <a:p>
            <a:r>
              <a:rPr lang="it-IT" dirty="0"/>
              <a:t>L’arcivescovo di Parigi, card. A. </a:t>
            </a:r>
            <a:r>
              <a:rPr lang="it-IT" dirty="0" err="1"/>
              <a:t>Vingt-Trois</a:t>
            </a:r>
            <a:r>
              <a:rPr lang="it-IT" dirty="0"/>
              <a:t> su Le Monde sostiene che “questo spettacolo insulta la persona di Cristo sulla croce” e annuncia una Messa di riparazione in cattedrale. Il Cardinale parla di “spettacolo blasfemo”. “L’artista dimostra che l’iconografia cristiana è per lui l’immagine stessa del terrore e della barbarie” (</a:t>
            </a:r>
            <a:r>
              <a:rPr lang="it-IT" i="1" dirty="0"/>
              <a:t>Corriere della Sera 18.11.11)</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Sul concetto di volto nel figlio di Dio (di Romeo </a:t>
            </a:r>
            <a:r>
              <a:rPr lang="it-IT" dirty="0" err="1"/>
              <a:t>Castellucci</a:t>
            </a:r>
            <a:r>
              <a:rPr lang="it-IT" dirty="0"/>
              <a:t>)</a:t>
            </a:r>
          </a:p>
        </p:txBody>
      </p:sp>
      <p:pic>
        <p:nvPicPr>
          <p:cNvPr id="3074" name="Picture 2"/>
          <p:cNvPicPr>
            <a:picLocks noGrp="1" noChangeAspect="1" noChangeArrowheads="1"/>
          </p:cNvPicPr>
          <p:nvPr>
            <p:ph idx="1"/>
          </p:nvPr>
        </p:nvPicPr>
        <p:blipFill>
          <a:blip r:embed="rId2"/>
          <a:srcRect/>
          <a:stretch>
            <a:fillRect/>
          </a:stretch>
        </p:blipFill>
        <p:spPr bwMode="auto">
          <a:xfrm>
            <a:off x="571472" y="1928802"/>
            <a:ext cx="2857500" cy="18764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590888">
            <a:off x="928662" y="3786190"/>
            <a:ext cx="1857388" cy="2820059"/>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248296" y="3071810"/>
            <a:ext cx="5414686" cy="359569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Così si esprime la “difesa”…</a:t>
            </a:r>
          </a:p>
        </p:txBody>
      </p:sp>
      <p:sp>
        <p:nvSpPr>
          <p:cNvPr id="3" name="Segnaposto contenuto 2"/>
          <p:cNvSpPr>
            <a:spLocks noGrp="1"/>
          </p:cNvSpPr>
          <p:nvPr>
            <p:ph idx="1"/>
          </p:nvPr>
        </p:nvSpPr>
        <p:spPr/>
        <p:txBody>
          <a:bodyPr>
            <a:normAutofit fontScale="92500" lnSpcReduction="10000"/>
          </a:bodyPr>
          <a:lstStyle/>
          <a:p>
            <a:pPr>
              <a:buNone/>
            </a:pPr>
            <a:r>
              <a:rPr lang="it-IT" dirty="0"/>
              <a:t>Nello spettacolo lo sguardo di Cristo diventa una sorta di luce che illumina una serie di azioni umane, buone, cattive; schifose o innocenti. In definitiva il ritratto di Gesù è il ritratto di un uomo. Un uomo messo a nudo davanti a altri uomini; i quali, a loro volta, sono messi a nudo da quell'uomo. Con questo lavoro il celebrato regista romagnolo Romeo </a:t>
            </a:r>
            <a:r>
              <a:rPr lang="it-IT" dirty="0" err="1"/>
              <a:t>Castellucci</a:t>
            </a:r>
            <a:r>
              <a:rPr lang="it-IT" dirty="0"/>
              <a:t> non intende indagare questioni religiose o morali (www.</a:t>
            </a:r>
            <a:r>
              <a:rPr lang="it-IT" b="1" dirty="0"/>
              <a:t>teatroecritica.net)</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Non c’è altro modo di fare arte sig. M. </a:t>
            </a:r>
            <a:r>
              <a:rPr lang="it-IT" dirty="0" err="1"/>
              <a:t>Cattelan</a:t>
            </a:r>
            <a:r>
              <a:rPr lang="it-IT" dirty="0"/>
              <a:t>?</a:t>
            </a:r>
          </a:p>
        </p:txBody>
      </p:sp>
      <p:pic>
        <p:nvPicPr>
          <p:cNvPr id="4098" name="Picture 2"/>
          <p:cNvPicPr>
            <a:picLocks noGrp="1" noChangeAspect="1" noChangeArrowheads="1"/>
          </p:cNvPicPr>
          <p:nvPr>
            <p:ph idx="1"/>
          </p:nvPr>
        </p:nvPicPr>
        <p:blipFill>
          <a:blip r:embed="rId2"/>
          <a:srcRect/>
          <a:stretch>
            <a:fillRect/>
          </a:stretch>
        </p:blipFill>
        <p:spPr bwMode="auto">
          <a:xfrm>
            <a:off x="5929322" y="1928802"/>
            <a:ext cx="2514600" cy="218122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rot="21156360">
            <a:off x="537922" y="2158000"/>
            <a:ext cx="2716348" cy="4094997"/>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rot="379030">
            <a:off x="3440486" y="4006539"/>
            <a:ext cx="3304288" cy="256583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“santini” del </a:t>
            </a:r>
            <a:r>
              <a:rPr lang="it-IT" dirty="0" err="1"/>
              <a:t>Ferrini</a:t>
            </a:r>
            <a:endParaRPr lang="it-IT" dirty="0"/>
          </a:p>
        </p:txBody>
      </p:sp>
      <p:pic>
        <p:nvPicPr>
          <p:cNvPr id="5122" name="Picture 2"/>
          <p:cNvPicPr>
            <a:picLocks noGrp="1" noChangeAspect="1" noChangeArrowheads="1"/>
          </p:cNvPicPr>
          <p:nvPr>
            <p:ph idx="1"/>
          </p:nvPr>
        </p:nvPicPr>
        <p:blipFill>
          <a:blip r:embed="rId2"/>
          <a:srcRect/>
          <a:stretch>
            <a:fillRect/>
          </a:stretch>
        </p:blipFill>
        <p:spPr bwMode="auto">
          <a:xfrm>
            <a:off x="4214810" y="2357430"/>
            <a:ext cx="4377079" cy="3529020"/>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571472" y="2000240"/>
            <a:ext cx="3071834" cy="4636731"/>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a:hlinkClick r:id="rId2" tooltip="http://vistracaonpetto.blogspot.com/2011/02/i-santini-del-ferrini.html"/>
              </a:rPr>
              <a:t>http://vistracaonpetto.blogspot.com/2011/02/i-santini-del-ferrini.html</a:t>
            </a:r>
            <a:endParaRPr lang="it-IT" sz="3200" dirty="0"/>
          </a:p>
        </p:txBody>
      </p:sp>
      <p:pic>
        <p:nvPicPr>
          <p:cNvPr id="6146" name="Picture 2"/>
          <p:cNvPicPr>
            <a:picLocks noGrp="1" noChangeAspect="1" noChangeArrowheads="1"/>
          </p:cNvPicPr>
          <p:nvPr>
            <p:ph idx="1"/>
          </p:nvPr>
        </p:nvPicPr>
        <p:blipFill>
          <a:blip r:embed="rId3"/>
          <a:srcRect/>
          <a:stretch>
            <a:fillRect/>
          </a:stretch>
        </p:blipFill>
        <p:spPr bwMode="auto">
          <a:xfrm>
            <a:off x="571472" y="1928802"/>
            <a:ext cx="3281180" cy="4572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rot="442693">
            <a:off x="4643438" y="2214554"/>
            <a:ext cx="3433769" cy="417797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67494"/>
            <a:ext cx="8229600" cy="875490"/>
          </a:xfrm>
        </p:spPr>
        <p:txBody>
          <a:bodyPr>
            <a:normAutofit/>
          </a:bodyPr>
          <a:lstStyle/>
          <a:p>
            <a:r>
              <a:rPr lang="it-IT" sz="2800" dirty="0"/>
              <a:t>Non c’è limite alcuno all’indecenza!</a:t>
            </a:r>
          </a:p>
        </p:txBody>
      </p:sp>
      <p:pic>
        <p:nvPicPr>
          <p:cNvPr id="7170" name="Picture 2"/>
          <p:cNvPicPr>
            <a:picLocks noGrp="1" noChangeAspect="1" noChangeArrowheads="1"/>
          </p:cNvPicPr>
          <p:nvPr>
            <p:ph idx="1"/>
          </p:nvPr>
        </p:nvPicPr>
        <p:blipFill>
          <a:blip r:embed="rId2"/>
          <a:srcRect/>
          <a:stretch>
            <a:fillRect/>
          </a:stretch>
        </p:blipFill>
        <p:spPr bwMode="auto">
          <a:xfrm>
            <a:off x="151188" y="1214422"/>
            <a:ext cx="4349374" cy="5429288"/>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857752" y="1071546"/>
            <a:ext cx="3592911" cy="557216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3EA23A-7B5E-4010-BCD2-D33D43FA9948}"/>
              </a:ext>
            </a:extLst>
          </p:cNvPr>
          <p:cNvSpPr>
            <a:spLocks noGrp="1"/>
          </p:cNvSpPr>
          <p:nvPr>
            <p:ph type="title"/>
          </p:nvPr>
        </p:nvSpPr>
        <p:spPr/>
        <p:txBody>
          <a:bodyPr/>
          <a:lstStyle/>
          <a:p>
            <a:r>
              <a:rPr lang="it-IT" dirty="0"/>
              <a:t>Gesù e Maria </a:t>
            </a:r>
            <a:r>
              <a:rPr lang="it-IT"/>
              <a:t>nella pubblicità…</a:t>
            </a:r>
          </a:p>
        </p:txBody>
      </p:sp>
      <p:pic>
        <p:nvPicPr>
          <p:cNvPr id="4" name="Segnaposto contenuto 3">
            <a:extLst>
              <a:ext uri="{FF2B5EF4-FFF2-40B4-BE49-F238E27FC236}">
                <a16:creationId xmlns:a16="http://schemas.microsoft.com/office/drawing/2014/main" id="{A77991BC-7BCA-45C9-8F7A-F8700C02BBB8}"/>
              </a:ext>
            </a:extLst>
          </p:cNvPr>
          <p:cNvPicPr>
            <a:picLocks noGrp="1" noChangeAspect="1"/>
          </p:cNvPicPr>
          <p:nvPr>
            <p:ph idx="1"/>
          </p:nvPr>
        </p:nvPicPr>
        <p:blipFill>
          <a:blip r:embed="rId2"/>
          <a:stretch>
            <a:fillRect/>
          </a:stretch>
        </p:blipFill>
        <p:spPr>
          <a:xfrm>
            <a:off x="1238250" y="2554287"/>
            <a:ext cx="6667500" cy="3228975"/>
          </a:xfrm>
          <a:prstGeom prst="rect">
            <a:avLst/>
          </a:prstGeom>
        </p:spPr>
      </p:pic>
    </p:spTree>
    <p:extLst>
      <p:ext uri="{BB962C8B-B14F-4D97-AF65-F5344CB8AC3E}">
        <p14:creationId xmlns:p14="http://schemas.microsoft.com/office/powerpoint/2010/main" val="1163272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C42FF8D-39CF-4E8B-963D-9EC79010BBB0}"/>
              </a:ext>
            </a:extLst>
          </p:cNvPr>
          <p:cNvSpPr>
            <a:spLocks noGrp="1"/>
          </p:cNvSpPr>
          <p:nvPr>
            <p:ph idx="1"/>
          </p:nvPr>
        </p:nvSpPr>
        <p:spPr>
          <a:xfrm>
            <a:off x="457200" y="188640"/>
            <a:ext cx="8229600" cy="6266168"/>
          </a:xfrm>
        </p:spPr>
        <p:txBody>
          <a:bodyPr>
            <a:normAutofit fontScale="47500" lnSpcReduction="20000"/>
          </a:bodyPr>
          <a:lstStyle/>
          <a:p>
            <a:pPr fontAlgn="base"/>
            <a:r>
              <a:rPr lang="it-IT" sz="3400" dirty="0"/>
              <a:t>La Corte europea dei diritti umani legittima e difende l'uso di simboli religiosi nelle pubblicità, e condanna la Lituania per aver multato un'azienda che si è servita di Gesù e Maria su poster e internet per vendere vestiti. Secondo i giudici la multa inflitta per aver "offeso la morale pubblica" ha violato il diritto alla libertà d'espressione dell'azienda.</a:t>
            </a:r>
          </a:p>
          <a:p>
            <a:pPr fontAlgn="base"/>
            <a:r>
              <a:rPr lang="it-IT" sz="3400" dirty="0"/>
              <a:t>I fatti risalgono al 2012 quando una società lituana che produce vestiti lancia una campagna pubblicitaria utilizzando la foto di un uomo e una donna con l'aureola, lui in jeans e tatuato, lei con un vestito bianco e una collana di perline, accompagnati dalle frasi "Gesù, che pantaloni!", "Cara Maria, che vestito!" e "Gesù e Maria, cosa indossate!". Le pubblicità hanno innescato una serie di proteste inviate all'Agenzia nazionale per la difesa dei diritti dei consumatori. Quest'ultima dopo aver domandato l'opinione dell'organo autoregolamentato degli specialisti di pubblicità e della conferenza episcopale lituane ha concluso che le pubblicità non rispettavano la religione e quindi erano una violazione della morale pubblica e ha imposto all'azienda una multa di 580 euro. Nella sentenza odierna, che diverrà definitiva tra 3 mesi se le parti non faranno appello, i giudici affermano che le autorità nazionali hanno un ampio margine di manovra su questioni simili in particolare in casi che riguardano un uso commerciale dei simboli religiosi. Tuttavia i togati evidenziano che le pubblicità in questione "non sembrano essere gratuitamente offensive o profane" e "non incitano all'odio", e che quindi le autorità sono tenute a fornire ragioni rilevanti e sufficienti sul perché nonostante questo sarebbero contrarie alla morale pubblica. Invece in questo caso le ragioni date dalle autorità "sono vaghe e non spiegano con sufficiente esattezza perché il riferimento nelle pubblicità a simboli religiosi era offensivo". In particolare, la Corte critica le autorità per aver giudicato che le pubblicità "promuovevano uno stile di vita incompatibile con i principi di una persona religiosa" senza spiegare quale fosse lo stile di vita incoraggiato e come le foto e le didascalie in questione lo stessero favorendo. I giudici sono anche critici sul fatto che il solo gruppo religioso consultato per giudicare del caso sia stato quello cattolico.</a:t>
            </a:r>
          </a:p>
          <a:p>
            <a:endParaRPr lang="it-IT" dirty="0"/>
          </a:p>
        </p:txBody>
      </p:sp>
    </p:spTree>
    <p:extLst>
      <p:ext uri="{BB962C8B-B14F-4D97-AF65-F5344CB8AC3E}">
        <p14:creationId xmlns:p14="http://schemas.microsoft.com/office/powerpoint/2010/main" val="138584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Cristiani sono </a:t>
            </a:r>
            <a:r>
              <a:rPr lang="it-IT" dirty="0" err="1"/>
              <a:t>cretini…</a:t>
            </a:r>
            <a:endParaRPr lang="it-IT" dirty="0"/>
          </a:p>
        </p:txBody>
      </p:sp>
      <p:sp>
        <p:nvSpPr>
          <p:cNvPr id="3" name="Segnaposto contenuto 2"/>
          <p:cNvSpPr>
            <a:spLocks noGrp="1"/>
          </p:cNvSpPr>
          <p:nvPr>
            <p:ph idx="1"/>
          </p:nvPr>
        </p:nvSpPr>
        <p:spPr/>
        <p:txBody>
          <a:bodyPr>
            <a:normAutofit/>
          </a:bodyPr>
          <a:lstStyle/>
          <a:p>
            <a:r>
              <a:rPr lang="it-IT" dirty="0"/>
              <a:t>Il volume di Piergiorgio </a:t>
            </a:r>
            <a:r>
              <a:rPr lang="it-IT" dirty="0" err="1"/>
              <a:t>Odifreddi</a:t>
            </a:r>
            <a:r>
              <a:rPr lang="it-IT" dirty="0"/>
              <a:t>, </a:t>
            </a:r>
            <a:r>
              <a:rPr lang="it-IT" i="1" dirty="0"/>
              <a:t>Perché non possiamo essere cristiani (e </a:t>
            </a:r>
            <a:r>
              <a:rPr lang="it-IT" i="1" dirty="0" err="1"/>
              <a:t>men</a:t>
            </a:r>
            <a:r>
              <a:rPr lang="it-IT" i="1" dirty="0"/>
              <a:t> che meno cattolici)</a:t>
            </a:r>
            <a:r>
              <a:rPr lang="it-IT" dirty="0"/>
              <a:t>, Longanesi, Milano, 2007 inizia con una premessa che porta il titolo </a:t>
            </a:r>
            <a:r>
              <a:rPr lang="it-IT" i="1" dirty="0"/>
              <a:t>Cristiani e cretini.</a:t>
            </a:r>
          </a:p>
          <a:p>
            <a:r>
              <a:rPr lang="it-IT" i="1" dirty="0"/>
              <a:t>L’autore in sostanza dichiara che nella media della popolazione ci sono persone meno intelligenti delle altre e tra questi “minorati” pone i cristiani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Grp="1" noChangeAspect="1" noChangeArrowheads="1"/>
          </p:cNvPicPr>
          <p:nvPr>
            <p:ph idx="1"/>
          </p:nvPr>
        </p:nvPicPr>
        <p:blipFill>
          <a:blip r:embed="rId2"/>
          <a:srcRect/>
          <a:stretch>
            <a:fillRect/>
          </a:stretch>
        </p:blipFill>
        <p:spPr bwMode="auto">
          <a:xfrm>
            <a:off x="1928794" y="2285992"/>
            <a:ext cx="5143536" cy="4320570"/>
          </a:xfrm>
          <a:prstGeom prst="rect">
            <a:avLst/>
          </a:prstGeom>
          <a:noFill/>
          <a:ln w="9525">
            <a:noFill/>
            <a:miter lim="800000"/>
            <a:headEnd/>
            <a:tailEnd/>
          </a:ln>
          <a:effectLst/>
        </p:spPr>
      </p:pic>
      <p:sp>
        <p:nvSpPr>
          <p:cNvPr id="9" name="Rettangolo 8"/>
          <p:cNvSpPr/>
          <p:nvPr/>
        </p:nvSpPr>
        <p:spPr>
          <a:xfrm>
            <a:off x="214282" y="428605"/>
            <a:ext cx="8501122" cy="2031325"/>
          </a:xfrm>
          <a:prstGeom prst="rect">
            <a:avLst/>
          </a:prstGeom>
        </p:spPr>
        <p:txBody>
          <a:bodyPr wrap="square">
            <a:spAutoFit/>
          </a:bodyPr>
          <a:lstStyle/>
          <a:p>
            <a:r>
              <a:rPr lang="it-IT" dirty="0">
                <a:solidFill>
                  <a:srgbClr val="FFFF00"/>
                </a:solidFill>
              </a:rPr>
              <a:t>Ha studiato  matematica presso l‘Università di Torino, dove si è laureato con lode in logica nel 1973. Si è poi specializzato nella stessa materia negli Stati Uniti (Università dell’Illinois e Università della California, Los Angeles) dal  1978 al  1980, e nella ex  Unione Sovietica (Università di </a:t>
            </a:r>
            <a:r>
              <a:rPr lang="it-IT" dirty="0" err="1">
                <a:solidFill>
                  <a:srgbClr val="FFFF00"/>
                </a:solidFill>
              </a:rPr>
              <a:t>Novosibirsk</a:t>
            </a:r>
            <a:r>
              <a:rPr lang="it-IT" dirty="0">
                <a:solidFill>
                  <a:srgbClr val="FFFF00"/>
                </a:solidFill>
              </a:rPr>
              <a:t>) nel  1982 e 1983. Dal  1983 al 2007 ha insegnato logica presso l’Università di Torino, e dal 1985 al 2003 è stato </a:t>
            </a:r>
            <a:r>
              <a:rPr lang="it-IT" dirty="0" err="1">
                <a:solidFill>
                  <a:srgbClr val="FFFF00"/>
                </a:solidFill>
              </a:rPr>
              <a:t>visiting</a:t>
            </a:r>
            <a:r>
              <a:rPr lang="it-IT" dirty="0">
                <a:solidFill>
                  <a:srgbClr val="FFFF00"/>
                </a:solidFill>
              </a:rPr>
              <a:t> professor presso la </a:t>
            </a:r>
            <a:r>
              <a:rPr lang="it-IT" dirty="0" err="1">
                <a:solidFill>
                  <a:srgbClr val="FFFF00"/>
                </a:solidFill>
              </a:rPr>
              <a:t>Cornell</a:t>
            </a:r>
            <a:r>
              <a:rPr lang="it-IT" dirty="0">
                <a:solidFill>
                  <a:srgbClr val="FFFF00"/>
                </a:solidFill>
              </a:rPr>
              <a:t> </a:t>
            </a:r>
            <a:r>
              <a:rPr lang="it-IT" dirty="0" err="1">
                <a:solidFill>
                  <a:srgbClr val="FFFF00"/>
                </a:solidFill>
              </a:rPr>
              <a:t>University</a:t>
            </a:r>
            <a:r>
              <a:rPr lang="it-IT" dirty="0">
                <a:solidFill>
                  <a:srgbClr val="FFFF00"/>
                </a:solid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matematico impertinente</a:t>
            </a:r>
          </a:p>
        </p:txBody>
      </p:sp>
      <p:sp>
        <p:nvSpPr>
          <p:cNvPr id="3" name="Segnaposto contenuto 2"/>
          <p:cNvSpPr>
            <a:spLocks noGrp="1"/>
          </p:cNvSpPr>
          <p:nvPr>
            <p:ph idx="1"/>
          </p:nvPr>
        </p:nvSpPr>
        <p:spPr>
          <a:xfrm>
            <a:off x="457200" y="1571612"/>
            <a:ext cx="8229600" cy="5072098"/>
          </a:xfrm>
        </p:spPr>
        <p:txBody>
          <a:bodyPr>
            <a:normAutofit fontScale="85000" lnSpcReduction="20000"/>
          </a:bodyPr>
          <a:lstStyle/>
          <a:p>
            <a:pPr>
              <a:buNone/>
            </a:pPr>
            <a:r>
              <a:rPr lang="it-IT" dirty="0" err="1">
                <a:solidFill>
                  <a:srgbClr val="FFFF00"/>
                </a:solidFill>
              </a:rPr>
              <a:t>Odifreddi</a:t>
            </a:r>
            <a:r>
              <a:rPr lang="it-IT" dirty="0">
                <a:solidFill>
                  <a:srgbClr val="FFFF00"/>
                </a:solidFill>
              </a:rPr>
              <a:t> non è sempre così carino nei confronti dell’uomo religioso. Commentando le idee espresse dal cardinal C. </a:t>
            </a:r>
            <a:r>
              <a:rPr lang="it-IT" dirty="0" err="1">
                <a:solidFill>
                  <a:srgbClr val="FFFF00"/>
                </a:solidFill>
              </a:rPr>
              <a:t>Schonborn</a:t>
            </a:r>
            <a:r>
              <a:rPr lang="it-IT" dirty="0">
                <a:solidFill>
                  <a:srgbClr val="FFFF00"/>
                </a:solidFill>
              </a:rPr>
              <a:t> sulla scarsità dei reperti fossili relativi all’origine dell’uomo, il nostro autore così si esprime: “Se l’uomo religioso, che si situa a metà tra l’animale bruto e l’animale razionale, non fosse altro che quell’anello mancante di cui il cardinale </a:t>
            </a:r>
            <a:r>
              <a:rPr lang="it-IT" dirty="0" err="1">
                <a:solidFill>
                  <a:srgbClr val="FFFF00"/>
                </a:solidFill>
              </a:rPr>
              <a:t>Schonborn</a:t>
            </a:r>
            <a:r>
              <a:rPr lang="it-IT" dirty="0">
                <a:solidFill>
                  <a:srgbClr val="FFFF00"/>
                </a:solidFill>
              </a:rPr>
              <a:t> a Rimini lamentava l’assenza di vestigia negli strati geologici? In fondo gli basterebbe ricordare che sia lui che il papa sono due primati, l’uno d’Austria e l’altro di Roma, per sapere dove cercarne e trovarne due” </a:t>
            </a:r>
          </a:p>
          <a:p>
            <a:pPr>
              <a:buNone/>
            </a:pPr>
            <a:r>
              <a:rPr lang="it-IT" sz="1800" dirty="0">
                <a:solidFill>
                  <a:srgbClr val="FFFF00"/>
                </a:solidFill>
              </a:rPr>
              <a:t>(P. </a:t>
            </a:r>
            <a:r>
              <a:rPr lang="it-IT" sz="1800" dirty="0" err="1">
                <a:solidFill>
                  <a:srgbClr val="FFFF00"/>
                </a:solidFill>
              </a:rPr>
              <a:t>Odifreddi</a:t>
            </a:r>
            <a:r>
              <a:rPr lang="it-IT" sz="1800" dirty="0">
                <a:solidFill>
                  <a:srgbClr val="FFFF00"/>
                </a:solidFill>
              </a:rPr>
              <a:t>, </a:t>
            </a:r>
            <a:r>
              <a:rPr lang="it-IT" sz="1800" i="1" dirty="0">
                <a:solidFill>
                  <a:srgbClr val="FFFF00"/>
                </a:solidFill>
              </a:rPr>
              <a:t>In principio era Darwin. La vita, il pensiero, il dibattito )sull’evoluzionismo, </a:t>
            </a:r>
            <a:r>
              <a:rPr lang="it-IT" sz="1800" dirty="0">
                <a:solidFill>
                  <a:srgbClr val="FFFF00"/>
                </a:solidFill>
              </a:rPr>
              <a:t>Longanesi, Milano, 2009, p. 112)</a:t>
            </a:r>
          </a:p>
          <a:p>
            <a:pPr>
              <a:buNone/>
            </a:pP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Perchè</a:t>
            </a:r>
            <a:r>
              <a:rPr lang="it-IT" dirty="0"/>
              <a:t> il cristianesimo è dissacrato?</a:t>
            </a:r>
          </a:p>
        </p:txBody>
      </p:sp>
      <p:pic>
        <p:nvPicPr>
          <p:cNvPr id="2050" name="Picture 2"/>
          <p:cNvPicPr>
            <a:picLocks noGrp="1" noChangeAspect="1" noChangeArrowheads="1"/>
          </p:cNvPicPr>
          <p:nvPr>
            <p:ph idx="1"/>
          </p:nvPr>
        </p:nvPicPr>
        <p:blipFill>
          <a:blip r:embed="rId2"/>
          <a:srcRect/>
          <a:stretch>
            <a:fillRect/>
          </a:stretch>
        </p:blipFill>
        <p:spPr bwMode="auto">
          <a:xfrm>
            <a:off x="428596" y="4071942"/>
            <a:ext cx="2857500" cy="25812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072198" y="3429000"/>
            <a:ext cx="2305050" cy="28575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000364" y="2285992"/>
            <a:ext cx="2514600" cy="25146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rana crocifissa</a:t>
            </a:r>
          </a:p>
        </p:txBody>
      </p:sp>
      <p:sp>
        <p:nvSpPr>
          <p:cNvPr id="3" name="Segnaposto contenuto 2"/>
          <p:cNvSpPr>
            <a:spLocks noGrp="1"/>
          </p:cNvSpPr>
          <p:nvPr>
            <p:ph idx="1"/>
          </p:nvPr>
        </p:nvSpPr>
        <p:spPr/>
        <p:txBody>
          <a:bodyPr>
            <a:normAutofit fontScale="92500" lnSpcReduction="20000"/>
          </a:bodyPr>
          <a:lstStyle/>
          <a:p>
            <a:r>
              <a:rPr lang="it-IT" dirty="0"/>
              <a:t>La rana crocifissa del </a:t>
            </a:r>
            <a:r>
              <a:rPr lang="it-IT" dirty="0" err="1"/>
              <a:t>Museion</a:t>
            </a:r>
            <a:r>
              <a:rPr lang="it-IT" dirty="0"/>
              <a:t> resta esposta. "La rana crocifissa dell'artista tedesco Martin </a:t>
            </a:r>
            <a:r>
              <a:rPr lang="it-IT" dirty="0" err="1"/>
              <a:t>Kippenberge</a:t>
            </a:r>
            <a:r>
              <a:rPr lang="it-IT" dirty="0"/>
              <a:t> resta regolarmente esposta fino alla fine della mostra". </a:t>
            </a:r>
            <a:r>
              <a:rPr lang="it-IT" dirty="0" err="1"/>
              <a:t>Cosi'</a:t>
            </a:r>
            <a:r>
              <a:rPr lang="it-IT" dirty="0"/>
              <a:t> con un telegrafico comunicato il vertice del </a:t>
            </a:r>
            <a:r>
              <a:rPr lang="it-IT" dirty="0" err="1"/>
              <a:t>Museion</a:t>
            </a:r>
            <a:r>
              <a:rPr lang="it-IT" dirty="0"/>
              <a:t>, il museo di arte contemporanea di Bolzano, ha replicato alle richieste del presidente della giunta provinciale Luis </a:t>
            </a:r>
            <a:r>
              <a:rPr lang="it-IT" dirty="0" err="1"/>
              <a:t>Durnwalder</a:t>
            </a:r>
            <a:r>
              <a:rPr lang="it-IT" dirty="0"/>
              <a:t> di rimuovere la contestatissima opera 'per </a:t>
            </a:r>
            <a:r>
              <a:rPr lang="it-IT" dirty="0" err="1"/>
              <a:t>opportunita'</a:t>
            </a:r>
            <a:r>
              <a:rPr lang="it-IT" dirty="0"/>
              <a:t> politica‘ (</a:t>
            </a:r>
            <a:r>
              <a:rPr lang="it-IT" i="1" dirty="0"/>
              <a:t>La Repubblica online, 19.11.11)</a:t>
            </a:r>
            <a:endParaRPr lang="it-IT"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Gesù sulla sedia elettrica</a:t>
            </a:r>
          </a:p>
        </p:txBody>
      </p:sp>
      <p:sp>
        <p:nvSpPr>
          <p:cNvPr id="3" name="Segnaposto contenuto 2"/>
          <p:cNvSpPr>
            <a:spLocks noGrp="1"/>
          </p:cNvSpPr>
          <p:nvPr>
            <p:ph idx="1"/>
          </p:nvPr>
        </p:nvSpPr>
        <p:spPr/>
        <p:txBody>
          <a:bodyPr/>
          <a:lstStyle/>
          <a:p>
            <a:r>
              <a:rPr lang="it-IT" dirty="0"/>
              <a:t>La scultura rappresenta Cristo morto deposto dalla croce seduto su una sedia elettrica. L'opera dell'artista inglese 46enne è del 2006 e appartiene alla collezione privata dell'imprenditore del lusso François </a:t>
            </a:r>
            <a:r>
              <a:rPr lang="it-IT" dirty="0" err="1"/>
              <a:t>Pinault</a:t>
            </a:r>
            <a:r>
              <a:rPr lang="it-IT" dirty="0"/>
              <a:t>, proprietario di Palazzo Grassi a Venezia, tra i 50 uomini più ricchi del mondo (</a:t>
            </a:r>
            <a:r>
              <a:rPr lang="it-IT" i="1" dirty="0"/>
              <a:t>Corriere della </a:t>
            </a:r>
            <a:r>
              <a:rPr lang="it-IT" i="1"/>
              <a:t>Sera online, 13.4.2009).</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deridere così il Papa?</a:t>
            </a:r>
          </a:p>
        </p:txBody>
      </p:sp>
      <p:pic>
        <p:nvPicPr>
          <p:cNvPr id="1027" name="Picture 3"/>
          <p:cNvPicPr>
            <a:picLocks noChangeAspect="1" noChangeArrowheads="1"/>
          </p:cNvPicPr>
          <p:nvPr/>
        </p:nvPicPr>
        <p:blipFill>
          <a:blip r:embed="rId2"/>
          <a:srcRect/>
          <a:stretch>
            <a:fillRect/>
          </a:stretch>
        </p:blipFill>
        <p:spPr bwMode="auto">
          <a:xfrm>
            <a:off x="857224" y="1856828"/>
            <a:ext cx="6858048" cy="4577747"/>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Golgota</a:t>
            </a:r>
            <a:r>
              <a:rPr lang="it-IT" dirty="0"/>
              <a:t> </a:t>
            </a:r>
            <a:r>
              <a:rPr lang="it-IT" dirty="0" err="1"/>
              <a:t>picnic…</a:t>
            </a:r>
            <a:endParaRPr lang="it-IT"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000100" y="2000240"/>
            <a:ext cx="6871743" cy="4572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292</TotalTime>
  <Words>1059</Words>
  <Application>Microsoft Office PowerPoint</Application>
  <PresentationFormat>Presentazione su schermo (4:3)</PresentationFormat>
  <Paragraphs>28</Paragraphs>
  <Slides>18</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Century Gothic</vt:lpstr>
      <vt:lpstr>Verdana</vt:lpstr>
      <vt:lpstr>Wingdings 2</vt:lpstr>
      <vt:lpstr>Verve</vt:lpstr>
      <vt:lpstr>Perché i cristiani sono derisi?</vt:lpstr>
      <vt:lpstr>I Cristiani sono cretini…</vt:lpstr>
      <vt:lpstr>Presentazione standard di PowerPoint</vt:lpstr>
      <vt:lpstr>Il matematico impertinente</vt:lpstr>
      <vt:lpstr>Perchè il cristianesimo è dissacrato?</vt:lpstr>
      <vt:lpstr>La rana crocifissa</vt:lpstr>
      <vt:lpstr>Gesù sulla sedia elettrica</vt:lpstr>
      <vt:lpstr>Perché deridere così il Papa?</vt:lpstr>
      <vt:lpstr>Golgota picnic…</vt:lpstr>
      <vt:lpstr>Golgota picnic</vt:lpstr>
      <vt:lpstr>Sul concetto di volto nel figlio di Dio (di Romeo Castellucci)</vt:lpstr>
      <vt:lpstr>Così si esprime la “difesa”…</vt:lpstr>
      <vt:lpstr>Non c’è altro modo di fare arte sig. M. Cattelan?</vt:lpstr>
      <vt:lpstr>I “santini” del Ferrini</vt:lpstr>
      <vt:lpstr>http://vistracaonpetto.blogspot.com/2011/02/i-santini-del-ferrini.html</vt:lpstr>
      <vt:lpstr>Non c’è limite alcuno all’indecenza!</vt:lpstr>
      <vt:lpstr>Gesù e Maria nella pubblicità…</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volto della missione: 5 parole per vivere da cristiani…</dc:title>
  <dc:creator>Giovanni</dc:creator>
  <cp:lastModifiedBy>Marchioni Giovanni (giovanni.marchioni)</cp:lastModifiedBy>
  <cp:revision>6</cp:revision>
  <dcterms:created xsi:type="dcterms:W3CDTF">2011-11-07T17:17:41Z</dcterms:created>
  <dcterms:modified xsi:type="dcterms:W3CDTF">2024-07-12T09:13:18Z</dcterms:modified>
</cp:coreProperties>
</file>